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8441-6F15-45E3-B5AF-BB45DE5091E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0B7FE-E333-4417-9BC4-DE6F859BF6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0B7FE-E333-4417-9BC4-DE6F859BF63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505C-9225-4CD3-822F-AC037450CA61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C5D6-1BA7-48C9-8DE9-F3B943FAF9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63888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ЕСТЬ ТАКАЯ ПРОФЕССИЯ- ПАРИКМАХЕР!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52" name="Picture 12" descr="https://ds04.infourok.ru/uploads/ex/0cab/000c7c42-8db5ff3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992554" cy="3744416"/>
          </a:xfrm>
          <a:prstGeom prst="rect">
            <a:avLst/>
          </a:prstGeom>
          <a:noFill/>
        </p:spPr>
      </p:pic>
      <p:pic>
        <p:nvPicPr>
          <p:cNvPr id="10256" name="Picture 16" descr="https://fs00.infourok.ru/images/doc/196/224216/hello_html_62390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2784309" cy="2088232"/>
          </a:xfrm>
          <a:prstGeom prst="rect">
            <a:avLst/>
          </a:prstGeom>
          <a:noFill/>
        </p:spPr>
      </p:pic>
      <p:pic>
        <p:nvPicPr>
          <p:cNvPr id="10258" name="Picture 18" descr="https://static-sl.insales.ru/images/products/1/7731/87834163/%D0%92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986226" cy="2085109"/>
          </a:xfrm>
          <a:prstGeom prst="rect">
            <a:avLst/>
          </a:prstGeom>
          <a:noFill/>
        </p:spPr>
      </p:pic>
      <p:pic>
        <p:nvPicPr>
          <p:cNvPr id="10260" name="Picture 20" descr="https://thumbs.dreamstime.com/z/%D0%BA%D0%BE%D0%BC%D0%BF-%D0%B5%D0%BA%D1%82-%D0%BA%D0%BD%D0%B8%D0%B6%D0%BA%D0%B0-%D1%80%D0%B0%D1%81%D0%BA%D1%80%D0%B0%D1%81%D0%BA%D0%B8-%D0%BF%D1%80%D0%BE%D1%84%D0%B5%D1%81%D1%81%D0%B8%D0%B8-%D0%B6%D0%B5%D0%BD%D1%89%D0%B8%D0%BD%D1%8B-94517045.jpg"/>
          <p:cNvPicPr>
            <a:picLocks noChangeAspect="1" noChangeArrowheads="1"/>
          </p:cNvPicPr>
          <p:nvPr/>
        </p:nvPicPr>
        <p:blipFill>
          <a:blip r:embed="rId5" cstate="print"/>
          <a:srcRect r="-55" b="15038"/>
          <a:stretch>
            <a:fillRect/>
          </a:stretch>
        </p:blipFill>
        <p:spPr bwMode="auto">
          <a:xfrm>
            <a:off x="3635896" y="4077072"/>
            <a:ext cx="5184576" cy="202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C312~1\AppData\Local\Temp\Rar$DIa0.478\20210216_1637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940425" cy="334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C312~1\AppData\Local\Temp\Rar$DIa0.939\20210216_16394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5408" y="2996952"/>
            <a:ext cx="5328592" cy="33416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3131840" y="256490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72000" y="836712"/>
            <a:ext cx="64807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876256" y="321297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s://ds04.infourok.ru/uploads/ex/0cab/000c7c42-8db5ff39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552394" cy="2664296"/>
          </a:xfrm>
          <a:prstGeom prst="rect">
            <a:avLst/>
          </a:prstGeom>
          <a:noFill/>
        </p:spPr>
      </p:pic>
      <p:pic>
        <p:nvPicPr>
          <p:cNvPr id="12" name="Picture 2" descr="https://ds02.infourok.ru/uploads/ex/11c7/000568f6-8bcfe5fb/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2068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C312~1\AppData\Local\Temp\Rar$DIa0.298\20210216_16412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5940425" cy="334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C312~1\AppData\Local\Temp\Rar$DIa0.881\20210216_16431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940425" cy="334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1.bp.blogspot.com/-rMz9Ay_0pmQ/XmPrAq9i-nI/AAAAAAAAF6c/427xh8nLqCIV41vwSRH9iDN9nHkhdys0gCLcBGAsYHQ/s1600/b13e133450f9bc36643e738e018fa29d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2448272" cy="3070541"/>
          </a:xfrm>
          <a:prstGeom prst="rect">
            <a:avLst/>
          </a:prstGeom>
          <a:noFill/>
        </p:spPr>
      </p:pic>
      <p:pic>
        <p:nvPicPr>
          <p:cNvPr id="15368" name="Picture 8" descr="https://im0-tub-ru.yandex.net/i?id=b057847fbe6b0ba6dd6698a8f3347c3e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696" y="40466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Экран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ЕСТЬ ТАКАЯ ПРОФЕССИЯ- ПАРИКМАХЕР!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2021-02-26T06:33:52Z</dcterms:created>
  <dcterms:modified xsi:type="dcterms:W3CDTF">2021-02-26T07:02:07Z</dcterms:modified>
</cp:coreProperties>
</file>